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47047-35C5-4899-980F-F94364822F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D49BF-3BF4-4C54-82F5-17E2370AB5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07BBA-1485-4550-A4C3-B2F47765DD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CA47E-D035-4725-8EAB-BA850CAF9F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C7A3ED-50DA-43FD-A933-5E524F03C4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99EEA-4829-46AD-A0A5-F9417D399E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D6535-DB7C-449F-9F3A-BBDF88B70C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9946A-3A5B-4E32-AC6D-B0EC05BD02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E94BC-4E65-474E-8EC4-B4881F8E07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6281D-F250-4254-9E20-199D1B75CE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334FA-0031-4221-B2A8-9C6B31D8CE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D67F6B14-518A-459B-BECB-3F7B4E3E04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intern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765175"/>
            <a:ext cx="7667625" cy="771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07375" cy="981075"/>
          </a:xfrm>
        </p:spPr>
        <p:txBody>
          <a:bodyPr/>
          <a:lstStyle/>
          <a:p>
            <a:pPr eaLnBrk="1" hangingPunct="1"/>
            <a:r>
              <a:rPr lang="ru-RU" sz="4000" b="1" smtClean="0"/>
              <a:t>Безопасный интернет детям!</a:t>
            </a:r>
            <a:br>
              <a:rPr lang="ru-RU" sz="4000" b="1" smtClean="0"/>
            </a:br>
            <a:endParaRPr lang="ru-RU" sz="40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506262_6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2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644900"/>
            <a:ext cx="7775575" cy="3024188"/>
          </a:xfrm>
        </p:spPr>
        <p:txBody>
          <a:bodyPr/>
          <a:lstStyle/>
          <a:p>
            <a:pPr eaLnBrk="1" hangingPunct="1"/>
            <a:r>
              <a:rPr lang="ru-RU" sz="2400" b="1" smtClean="0"/>
              <a:t>Интернет – это мир интересных и полезных возможностей, но в то же время это источник угроз, особенно для ребенка. Агрессия, преследования, мошенничество, психологическое давление, встречи с онлайн незнакомцами – это лишь некоторый перечень угроз, которые поджидают ребенка в глобальной сети каждый день. </a:t>
            </a:r>
            <a:r>
              <a:rPr lang="ru-RU" sz="24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74656_html_29c2f2a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4437063"/>
            <a:ext cx="8435975" cy="1944687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z="2400" b="1" smtClean="0"/>
              <a:t> </a:t>
            </a:r>
            <a:r>
              <a:rPr lang="ru-RU" sz="2400" smtClean="0">
                <a:solidFill>
                  <a:schemeClr val="tx2"/>
                </a:solidFill>
              </a:rPr>
              <a:t>В России почти 12 млн. несовершеннолетних пользователей интернета, при этом большинство родителей не знают, что делает их ребенок во Всемирной сети. Поэтому  они должны проверять, что делает   ребенок и стараться обезопасить его. 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img31"/>
          <p:cNvPicPr>
            <a:picLocks noChangeAspect="1" noChangeArrowheads="1"/>
          </p:cNvPicPr>
          <p:nvPr/>
        </p:nvPicPr>
        <p:blipFill>
          <a:blip r:embed="rId2"/>
          <a:srcRect b="74095"/>
          <a:stretch>
            <a:fillRect/>
          </a:stretch>
        </p:blipFill>
        <p:spPr bwMode="auto">
          <a:xfrm>
            <a:off x="250825" y="1588"/>
            <a:ext cx="8551863" cy="15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7" descr="img31"/>
          <p:cNvPicPr>
            <a:picLocks noChangeAspect="1" noChangeArrowheads="1"/>
          </p:cNvPicPr>
          <p:nvPr/>
        </p:nvPicPr>
        <p:blipFill>
          <a:blip r:embed="rId2"/>
          <a:srcRect l="9558" t="25871" r="4893"/>
          <a:stretch>
            <a:fillRect/>
          </a:stretch>
        </p:blipFill>
        <p:spPr bwMode="auto">
          <a:xfrm>
            <a:off x="5651500" y="4292600"/>
            <a:ext cx="3713163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-179388" y="1700213"/>
            <a:ext cx="179388" cy="80962"/>
          </a:xfrm>
        </p:spPr>
        <p:txBody>
          <a:bodyPr/>
          <a:lstStyle/>
          <a:p>
            <a:pPr eaLnBrk="1" hangingPunct="1"/>
            <a:endParaRPr lang="ru-RU" sz="4000" smtClean="0"/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65275"/>
            <a:ext cx="6119813" cy="10795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2400" smtClean="0">
                <a:solidFill>
                  <a:schemeClr val="folHlink"/>
                </a:solidFill>
              </a:rPr>
              <a:t>То, чему не научили ребенка взрослые, научат другие или ребенок научится сам, не подозревая об угрозах. Поэтому родственникам следует хорошо разбираться в работе сети Интернет и помогать ребенку его осваивать: научить ребенка правильно искать нужную информацию, интересные и  безопасные для детей ресурсы  и  правильно их использовать. Ребёнок должен понять, почему  не стоит выдавать данные о себе и своей семье, публиковать фотографии, где изображен  он сам , семья или друзья.</a:t>
            </a:r>
            <a:br>
              <a:rPr lang="ru-RU" sz="2400" smtClean="0">
                <a:solidFill>
                  <a:schemeClr val="folHlink"/>
                </a:solidFill>
              </a:rPr>
            </a:br>
            <a:endParaRPr lang="ru-RU" sz="2400" smtClean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bezopasnyiy-internet-dlya-detey-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-187325"/>
            <a:ext cx="9144000" cy="601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3573463"/>
            <a:ext cx="8229600" cy="3284537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2000" b="1" smtClean="0"/>
              <a:t>  Всегда помните старую поговорку «предупрежден – значит вооружен». </a:t>
            </a:r>
            <a:r>
              <a:rPr lang="ru-RU" sz="2000" smtClean="0"/>
              <a:t>Расскажите ребенку, что в Интернете встречаются и «хорошие», и «плохие» люди. Объясните, почему не стоит добавлять «в друзья» незнакомых людей - они могут быть не теми, за кого себя выдают. Предупредите ребенка, чтобы он ни в коем случае не соглашался на «живые» встречи с Интернет-незнакомцами, прежде чем не поставит в курс вас или близких родственников. Посоветуйте ему общаться в Интернете с теми, с кем он лично знаком. Предостерегите от скачивания платной информации. Объясните, почему не стоит обращать внимания на яркие баннеры с сообщениями о выигрышах или призах. Выдайте ему инструкцию по правильному поведению в глобальной паутине.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slide_1"/>
          <p:cNvPicPr>
            <a:picLocks noChangeAspect="1" noChangeArrowheads="1"/>
          </p:cNvPicPr>
          <p:nvPr/>
        </p:nvPicPr>
        <p:blipFill>
          <a:blip r:embed="rId2"/>
          <a:srcRect r="1672" b="11348"/>
          <a:stretch>
            <a:fillRect/>
          </a:stretch>
        </p:blipFill>
        <p:spPr bwMode="auto">
          <a:xfrm>
            <a:off x="0" y="-28575"/>
            <a:ext cx="9144000" cy="611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-227013" y="404813"/>
            <a:ext cx="227013" cy="130175"/>
          </a:xfrm>
        </p:spPr>
        <p:txBody>
          <a:bodyPr/>
          <a:lstStyle/>
          <a:p>
            <a:pPr eaLnBrk="1" hangingPunct="1"/>
            <a:endParaRPr lang="ru-RU" sz="4000" smtClean="0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5256213"/>
            <a:ext cx="8353425" cy="15843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2800" smtClean="0">
                <a:solidFill>
                  <a:schemeClr val="tx2"/>
                </a:solidFill>
              </a:rPr>
              <a:t>И наконец, последний, но не менее важный совет –</a:t>
            </a:r>
            <a:r>
              <a:rPr lang="ru-RU" sz="2800" b="1" smtClean="0">
                <a:solidFill>
                  <a:schemeClr val="tx2"/>
                </a:solidFill>
              </a:rPr>
              <a:t> используйте технические возможности Вашего компьютера и Оператора.</a:t>
            </a:r>
            <a:r>
              <a:rPr lang="ru-RU" sz="2800" smtClean="0">
                <a:solidFill>
                  <a:schemeClr val="tx2"/>
                </a:solidFill>
              </a:rPr>
              <a:t> Обезопасьте сами себя!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124</Words>
  <Application>Microsoft Office PowerPoint</Application>
  <PresentationFormat>On-screen Show (4:3)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Оформление по умолчанию</vt:lpstr>
      <vt:lpstr>Безопасный интернет детям! </vt:lpstr>
      <vt:lpstr>Slide 2</vt:lpstr>
      <vt:lpstr>Slide 3</vt:lpstr>
      <vt:lpstr>Slide 4</vt:lpstr>
      <vt:lpstr>Slide 5</vt:lpstr>
      <vt:lpstr>Slide 6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Безопасный интернет детям!</dc:title>
  <dc:creator>Admin</dc:creator>
  <cp:lastModifiedBy>Windows User</cp:lastModifiedBy>
  <cp:revision>9</cp:revision>
  <dcterms:created xsi:type="dcterms:W3CDTF">2016-01-14T17:09:27Z</dcterms:created>
  <dcterms:modified xsi:type="dcterms:W3CDTF">2016-12-04T14:16:58Z</dcterms:modified>
</cp:coreProperties>
</file>